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D99ADA-26C0-4B43-820C-489448AFA9EF}" type="datetimeFigureOut">
              <a:rPr lang="en-CA" smtClean="0"/>
              <a:t>06/05/2019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843AD4-4853-4E74-AAAE-85D9A075B237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A2A64-279A-4FC0-86A9-B3E2724E8D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Watersheds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3A175E-A597-4C49-8AD9-93102C9822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3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558F58E-93BA-44A3-BCDA-585AFF2E4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BCEC3-A0F1-4A3A-9F8E-6D953AAA93DA}"/>
              </a:ext>
            </a:extLst>
          </p:cNvPr>
          <p:cNvSpPr txBox="1">
            <a:spLocks/>
          </p:cNvSpPr>
          <p:nvPr/>
        </p:nvSpPr>
        <p:spPr>
          <a:xfrm>
            <a:off x="655320" y="2671011"/>
            <a:ext cx="5257803" cy="2427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600" b="1"/>
              <a:t>So, what is a watershed anyway?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CD0BBC1-A7D4-445D-98AC-95A6A45D8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D4DD46-15B6-4401-8B7B-7BD550CDF6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 r="12654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30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ecycleworks.org/images/watershed_800.jpg">
            <a:extLst>
              <a:ext uri="{FF2B5EF4-FFF2-40B4-BE49-F238E27FC236}">
                <a16:creationId xmlns:a16="http://schemas.microsoft.com/office/drawing/2014/main" xmlns="" id="{2D01A227-F201-4B6C-A277-957516D2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78" y="345915"/>
            <a:ext cx="8194243" cy="616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B8748-6252-445D-AD5E-5041FFAB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Watershed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833230-DCAD-48F2-BC37-7B844A19C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area of land from which water (rain, melting snow) drains into a particular river</a:t>
            </a:r>
          </a:p>
        </p:txBody>
      </p:sp>
    </p:spTree>
    <p:extLst>
      <p:ext uri="{BB962C8B-B14F-4D97-AF65-F5344CB8AC3E}">
        <p14:creationId xmlns:p14="http://schemas.microsoft.com/office/powerpoint/2010/main" val="8669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20F78-FD63-4CAF-828A-D98AD613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Nova Scotia Watersheds</a:t>
            </a:r>
          </a:p>
        </p:txBody>
      </p:sp>
      <p:pic>
        <p:nvPicPr>
          <p:cNvPr id="1026" name="Picture 2" descr="https://upload.wikimedia.org/wikipedia/commons/3/35/Novascotia_topo.png">
            <a:extLst>
              <a:ext uri="{FF2B5EF4-FFF2-40B4-BE49-F238E27FC236}">
                <a16:creationId xmlns:a16="http://schemas.microsoft.com/office/drawing/2014/main" xmlns="" id="{F62FA30F-2151-496A-98F0-4E176A62E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4" b="-2"/>
          <a:stretch/>
        </p:blipFill>
        <p:spPr bwMode="auto">
          <a:xfrm>
            <a:off x="4135772" y="-242781"/>
            <a:ext cx="8056229" cy="732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80F8B3-6044-4929-B498-35B8FE9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b="1" dirty="0" err="1"/>
              <a:t>Shubenacadie</a:t>
            </a:r>
            <a:r>
              <a:rPr lang="en-US" sz="2400" b="1" dirty="0"/>
              <a:t>/Stewiacke Watershed</a:t>
            </a:r>
          </a:p>
        </p:txBody>
      </p:sp>
      <p:pic>
        <p:nvPicPr>
          <p:cNvPr id="2050" name="Picture 2" descr="Image result for shubenacadie river watershed">
            <a:extLst>
              <a:ext uri="{FF2B5EF4-FFF2-40B4-BE49-F238E27FC236}">
                <a16:creationId xmlns:a16="http://schemas.microsoft.com/office/drawing/2014/main" xmlns="" id="{D935571A-3B36-4714-A91B-97963B997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8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6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E2CEA951-0D46-46BC-8D36-42D30279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50" y="640081"/>
            <a:ext cx="4806184" cy="4123272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What watershed do you live in?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CF9CA302-FA8B-4DED-80CD-51672BE18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750" y="4901783"/>
            <a:ext cx="4806184" cy="1316137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 </a:t>
            </a:r>
            <a:r>
              <a:rPr lang="en-US" sz="2000" b="1"/>
              <a:t>The Sackville River Watershed!</a:t>
            </a:r>
          </a:p>
        </p:txBody>
      </p:sp>
      <p:pic>
        <p:nvPicPr>
          <p:cNvPr id="13" name="Picture 2" descr="Image result for sackville river watershed">
            <a:extLst>
              <a:ext uri="{FF2B5EF4-FFF2-40B4-BE49-F238E27FC236}">
                <a16:creationId xmlns:a16="http://schemas.microsoft.com/office/drawing/2014/main" xmlns="" id="{E3A7195E-3BDB-43DA-980D-0F62342F4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6" r="-2" b="244"/>
          <a:stretch/>
        </p:blipFill>
        <p:spPr bwMode="auto">
          <a:xfrm>
            <a:off x="6095999" y="10"/>
            <a:ext cx="610565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1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39B253-BAAC-4011-B1B9-2E9513CA9DB8}"/>
              </a:ext>
            </a:extLst>
          </p:cNvPr>
          <p:cNvSpPr txBox="1">
            <a:spLocks/>
          </p:cNvSpPr>
          <p:nvPr/>
        </p:nvSpPr>
        <p:spPr>
          <a:xfrm>
            <a:off x="907256" y="388411"/>
            <a:ext cx="8316516" cy="15991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1" dirty="0"/>
              <a:t>Watersheds and Living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680356-B90B-427D-92FA-F8B7B8D045D3}"/>
              </a:ext>
            </a:extLst>
          </p:cNvPr>
          <p:cNvSpPr txBox="1">
            <a:spLocks/>
          </p:cNvSpPr>
          <p:nvPr/>
        </p:nvSpPr>
        <p:spPr>
          <a:xfrm>
            <a:off x="907256" y="1306286"/>
            <a:ext cx="9118487" cy="51633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 Many living things exist in a </a:t>
            </a:r>
            <a:r>
              <a:rPr lang="en-CA" b="1" dirty="0">
                <a:solidFill>
                  <a:srgbClr val="FF0000"/>
                </a:solidFill>
              </a:rPr>
              <a:t>watershed</a:t>
            </a:r>
            <a:r>
              <a:rPr lang="en-CA" b="1" dirty="0"/>
              <a:t>.</a:t>
            </a:r>
          </a:p>
          <a:p>
            <a:r>
              <a:rPr lang="en-CA" dirty="0"/>
              <a:t> </a:t>
            </a:r>
            <a:r>
              <a:rPr lang="en-CA" b="1" dirty="0"/>
              <a:t>In a </a:t>
            </a:r>
            <a:r>
              <a:rPr lang="en-CA" b="1" dirty="0">
                <a:solidFill>
                  <a:srgbClr val="FF0000"/>
                </a:solidFill>
              </a:rPr>
              <a:t>watershed</a:t>
            </a:r>
            <a:r>
              <a:rPr lang="en-CA" b="1" dirty="0"/>
              <a:t> there are </a:t>
            </a:r>
            <a:r>
              <a:rPr lang="en-CA" b="1" dirty="0">
                <a:solidFill>
                  <a:srgbClr val="00B050"/>
                </a:solidFill>
              </a:rPr>
              <a:t>THOUSANDS OF DIFFERENT KINDS</a:t>
            </a:r>
            <a:r>
              <a:rPr lang="en-CA" b="1" dirty="0"/>
              <a:t> of living things.</a:t>
            </a:r>
          </a:p>
          <a:p>
            <a:pPr lvl="1"/>
            <a:r>
              <a:rPr lang="en-CA" b="1" dirty="0"/>
              <a:t>Algae, grasses, mosses, ferns, bushes, trees</a:t>
            </a:r>
          </a:p>
          <a:p>
            <a:pPr lvl="1"/>
            <a:r>
              <a:rPr lang="en-CA" b="1" dirty="0"/>
              <a:t>Bacteria, fungi, worms, insects</a:t>
            </a:r>
          </a:p>
          <a:p>
            <a:pPr lvl="1"/>
            <a:r>
              <a:rPr lang="en-CA" b="1" dirty="0"/>
              <a:t>Snakes, turtles, salamanders, frogs, toads, birds, fish and mammals like squirrels, mice, chipmunks, rabbits, foxes, coyotes, deer, people</a:t>
            </a:r>
          </a:p>
          <a:p>
            <a:pPr lvl="1"/>
            <a:r>
              <a:rPr lang="en-CA" b="1" dirty="0"/>
              <a:t>And many </a:t>
            </a:r>
            <a:r>
              <a:rPr lang="en-CA" b="1" dirty="0" err="1"/>
              <a:t>many</a:t>
            </a:r>
            <a:r>
              <a:rPr lang="en-CA" b="1" dirty="0"/>
              <a:t> more!</a:t>
            </a:r>
          </a:p>
          <a:p>
            <a:r>
              <a:rPr lang="en-CA" b="1" dirty="0"/>
              <a:t>A healthy </a:t>
            </a:r>
            <a:r>
              <a:rPr lang="en-CA" b="1" dirty="0">
                <a:solidFill>
                  <a:srgbClr val="FF0000"/>
                </a:solidFill>
              </a:rPr>
              <a:t>watershed</a:t>
            </a:r>
            <a:r>
              <a:rPr lang="en-CA" b="1" dirty="0"/>
              <a:t> provides a </a:t>
            </a:r>
            <a:r>
              <a:rPr lang="en-CA" b="1" dirty="0">
                <a:solidFill>
                  <a:srgbClr val="00B050"/>
                </a:solidFill>
              </a:rPr>
              <a:t>suitable environment</a:t>
            </a:r>
            <a:r>
              <a:rPr lang="en-CA" b="1" dirty="0"/>
              <a:t> or </a:t>
            </a:r>
            <a:r>
              <a:rPr lang="en-CA" b="1" dirty="0">
                <a:solidFill>
                  <a:srgbClr val="00B050"/>
                </a:solidFill>
              </a:rPr>
              <a:t>HABITAT</a:t>
            </a:r>
            <a:r>
              <a:rPr lang="en-CA" b="1" dirty="0"/>
              <a:t> for all of them</a:t>
            </a:r>
          </a:p>
        </p:txBody>
      </p:sp>
    </p:spTree>
    <p:extLst>
      <p:ext uri="{BB962C8B-B14F-4D97-AF65-F5344CB8AC3E}">
        <p14:creationId xmlns:p14="http://schemas.microsoft.com/office/powerpoint/2010/main" val="2926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</TotalTime>
  <Words>140</Words>
  <Application>Microsoft Office PowerPoint</Application>
  <PresentationFormat>Custom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Watersheds</vt:lpstr>
      <vt:lpstr>PowerPoint Presentation</vt:lpstr>
      <vt:lpstr>PowerPoint Presentation</vt:lpstr>
      <vt:lpstr>Watershed</vt:lpstr>
      <vt:lpstr>Nova Scotia Watersheds</vt:lpstr>
      <vt:lpstr>Shubenacadie/Stewiacke Watershed</vt:lpstr>
      <vt:lpstr>What watershed do you live in?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Watersheds</dc:title>
  <dc:creator>Steven Angelidis</dc:creator>
  <cp:lastModifiedBy>HRSB TECH</cp:lastModifiedBy>
  <cp:revision>6</cp:revision>
  <dcterms:created xsi:type="dcterms:W3CDTF">2018-09-16T23:00:59Z</dcterms:created>
  <dcterms:modified xsi:type="dcterms:W3CDTF">2019-05-06T17:15:57Z</dcterms:modified>
</cp:coreProperties>
</file>